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6" r:id="rId1"/>
    <p:sldMasterId id="2147483859" r:id="rId2"/>
  </p:sldMasterIdLst>
  <p:notesMasterIdLst>
    <p:notesMasterId r:id="rId5"/>
  </p:notesMasterIdLst>
  <p:sldIdLst>
    <p:sldId id="256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58">
          <p15:clr>
            <a:srgbClr val="A4A3A4"/>
          </p15:clr>
        </p15:guide>
        <p15:guide id="2" pos="49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E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764"/>
  </p:normalViewPr>
  <p:slideViewPr>
    <p:cSldViewPr snapToObjects="1" showGuides="1">
      <p:cViewPr varScale="1">
        <p:scale>
          <a:sx n="96" d="100"/>
          <a:sy n="96" d="100"/>
        </p:scale>
        <p:origin x="1832" y="176"/>
      </p:cViewPr>
      <p:guideLst>
        <p:guide orient="horz" pos="2658"/>
        <p:guide pos="49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B9964-FF2B-534E-9E44-939E4A5C5718}" type="datetimeFigureOut">
              <a:rPr lang="en-US" smtClean="0"/>
              <a:pPr/>
              <a:t>11/15/18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01443-9EC5-A245-8F7F-1CA5F70DA95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02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2FAB-EA37-47E3-B9DD-8E87123EB3C7}" type="datetime1">
              <a:rPr lang="en-US" smtClean="0"/>
              <a:pPr/>
              <a:t>11/15/18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11/15/18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11/15/18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11/15/18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013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11/15/18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539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8417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11/15/18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621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11/15/18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494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11/15/18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937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11/15/18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4399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11/15/18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09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11/15/18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11/15/18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9863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11/15/18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1710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11/15/18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3110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11/15/18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23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11/15/18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590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11/15/18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11/15/18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11/15/18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11/15/18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11/15/18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3768CCC-9859-AE40-A4AD-B1753705FB4C}" type="datetimeFigureOut">
              <a:rPr lang="en-US" smtClean="0"/>
              <a:pPr/>
              <a:t>11/15/18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/>
              <a:t>Click to edit Master text styles</a:t>
            </a:r>
          </a:p>
          <a:p>
            <a:pPr lvl="1" eaLnBrk="1" latinLnBrk="0" hangingPunct="1"/>
            <a:r>
              <a:rPr kumimoji="0" lang="pt-PT"/>
              <a:t>Second level</a:t>
            </a:r>
          </a:p>
          <a:p>
            <a:pPr lvl="2" eaLnBrk="1" latinLnBrk="0" hangingPunct="1"/>
            <a:r>
              <a:rPr kumimoji="0" lang="pt-PT"/>
              <a:t>Third level</a:t>
            </a:r>
          </a:p>
          <a:p>
            <a:pPr lvl="3" eaLnBrk="1" latinLnBrk="0" hangingPunct="1"/>
            <a:r>
              <a:rPr kumimoji="0" lang="pt-PT"/>
              <a:t>Fourth level</a:t>
            </a:r>
          </a:p>
          <a:p>
            <a:pPr lvl="4" eaLnBrk="1" latinLnBrk="0" hangingPunct="1"/>
            <a:r>
              <a:rPr kumimoji="0" lang="pt-PT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3768CCC-9859-AE40-A4AD-B1753705FB4C}" type="datetimeFigureOut">
              <a:rPr lang="en-US" smtClean="0"/>
              <a:pPr/>
              <a:t>11/15/18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71" r:id="rId13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575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36511" y="5147971"/>
            <a:ext cx="90677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cap="all" dirty="0">
                <a:latin typeface="Verdana"/>
                <a:cs typeface="Verdana"/>
              </a:rPr>
              <a:t>1º CICLO DE ESTUDOS</a:t>
            </a: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  <a:p>
            <a:pPr algn="ctr"/>
            <a:r>
              <a:rPr lang="en-GB" sz="1400" b="1" cap="all" dirty="0">
                <a:solidFill>
                  <a:srgbClr val="7F7F7F"/>
                </a:solidFill>
                <a:latin typeface="Verdana"/>
                <a:cs typeface="Verdana"/>
              </a:rPr>
              <a:t>AULA 10</a:t>
            </a:r>
          </a:p>
          <a:p>
            <a:pPr algn="ctr"/>
            <a:r>
              <a:rPr lang="en-GB" sz="1400" b="1" cap="all" dirty="0">
                <a:solidFill>
                  <a:srgbClr val="7F7F7F"/>
                </a:solidFill>
                <a:latin typeface="Verdana"/>
                <a:cs typeface="Verdana"/>
              </a:rPr>
              <a:t>26-30 NOV 2018</a:t>
            </a:r>
          </a:p>
          <a:p>
            <a:pPr algn="ctr"/>
            <a:endParaRPr lang="en-GB" sz="1400" b="1" cap="all" dirty="0">
              <a:solidFill>
                <a:srgbClr val="7F7F7F"/>
              </a:solidFill>
              <a:latin typeface="Verdana"/>
              <a:cs typeface="Verdana"/>
            </a:endParaRP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796642"/>
            <a:ext cx="7109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cap="all" dirty="0">
                <a:solidFill>
                  <a:srgbClr val="000000"/>
                </a:solidFill>
                <a:latin typeface="Verdana"/>
                <a:cs typeface="Verdana"/>
              </a:rPr>
              <a:t>2018/2019</a:t>
            </a:r>
          </a:p>
          <a:p>
            <a:pPr algn="ctr"/>
            <a:endParaRPr lang="en-GB" sz="2000" b="1" cap="all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205197"/>
            <a:ext cx="5102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Verdana"/>
                <a:cs typeface="Verdana"/>
              </a:rPr>
              <a:t>Helena Vieira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15200" y="64124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Copyright </a:t>
            </a:r>
            <a:r>
              <a:rPr lang="en-GB" baseline="30000" dirty="0">
                <a:solidFill>
                  <a:schemeClr val="bg1">
                    <a:lumMod val="50000"/>
                  </a:schemeClr>
                </a:solidFill>
              </a:rPr>
              <a:t>©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5576" y="18864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cap="all" dirty="0" err="1">
                <a:solidFill>
                  <a:prstClr val="black"/>
                </a:solidFill>
                <a:latin typeface="Verdana"/>
                <a:cs typeface="Verdana"/>
              </a:rPr>
              <a:t>Empreendedorismo</a:t>
            </a:r>
            <a:r>
              <a:rPr lang="en-GB" sz="2800" b="1" cap="all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lang="en-GB" sz="2800" b="1" cap="all" dirty="0" err="1">
                <a:solidFill>
                  <a:prstClr val="black"/>
                </a:solidFill>
                <a:latin typeface="Verdana"/>
                <a:cs typeface="Verdana"/>
              </a:rPr>
              <a:t>em</a:t>
            </a:r>
            <a:r>
              <a:rPr lang="en-GB" sz="2800" b="1" cap="all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lang="en-GB" sz="2800" b="1" cap="all" dirty="0" err="1">
                <a:solidFill>
                  <a:prstClr val="black"/>
                </a:solidFill>
                <a:latin typeface="Verdana"/>
                <a:cs typeface="Verdana"/>
              </a:rPr>
              <a:t>ciências</a:t>
            </a:r>
            <a:endParaRPr lang="en-GB" sz="2800" b="1" cap="all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6511" y="0"/>
            <a:ext cx="1951382" cy="21320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3728" y="1481262"/>
            <a:ext cx="4967531" cy="35319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</a:t>
            </a:r>
            <a:r>
              <a:rPr lang="pt-PT" dirty="0"/>
              <a:t>ÁRIO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err="1"/>
              <a:t>Invited</a:t>
            </a:r>
            <a:r>
              <a:rPr lang="pt-PT" dirty="0"/>
              <a:t> Speakers</a:t>
            </a:r>
          </a:p>
          <a:p>
            <a:pPr lvl="1"/>
            <a:r>
              <a:rPr lang="pt-PT" dirty="0"/>
              <a:t>David Braga Malta, </a:t>
            </a:r>
            <a:r>
              <a:rPr lang="pt-PT" dirty="0" err="1"/>
              <a:t>Vesalius</a:t>
            </a:r>
            <a:r>
              <a:rPr lang="pt-PT" dirty="0"/>
              <a:t> Capital</a:t>
            </a:r>
          </a:p>
          <a:p>
            <a:pPr lvl="1"/>
            <a:r>
              <a:rPr lang="pt-PT" dirty="0"/>
              <a:t>Rui Ferreira, Portugal Ventures</a:t>
            </a:r>
          </a:p>
          <a:p>
            <a:pPr marL="448056" lvl="1" indent="0">
              <a:buNone/>
            </a:pPr>
            <a:endParaRPr lang="pt-PT" dirty="0"/>
          </a:p>
          <a:p>
            <a:pPr marL="36576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79898509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2314</TotalTime>
  <Words>32</Words>
  <Application>Microsoft Macintosh PowerPoint</Application>
  <PresentationFormat>Apresentação no Ecrã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2</vt:i4>
      </vt:variant>
    </vt:vector>
  </HeadingPairs>
  <TitlesOfParts>
    <vt:vector size="9" baseType="lpstr">
      <vt:lpstr>Arial</vt:lpstr>
      <vt:lpstr>Calibri</vt:lpstr>
      <vt:lpstr>Franklin Gothic Book</vt:lpstr>
      <vt:lpstr>Verdana</vt:lpstr>
      <vt:lpstr>Wingdings 2</vt:lpstr>
      <vt:lpstr>Technic</vt:lpstr>
      <vt:lpstr>Custom Design</vt:lpstr>
      <vt:lpstr>Apresentação do PowerPoint</vt:lpstr>
      <vt:lpstr>SUMÁRIO</vt:lpstr>
    </vt:vector>
  </TitlesOfParts>
  <Company>BIOALVO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Helena  Vieira</dc:creator>
  <cp:lastModifiedBy>Utilizador do Microsoft Office</cp:lastModifiedBy>
  <cp:revision>95</cp:revision>
  <dcterms:created xsi:type="dcterms:W3CDTF">2011-02-07T15:57:08Z</dcterms:created>
  <dcterms:modified xsi:type="dcterms:W3CDTF">2018-11-15T15:00:21Z</dcterms:modified>
</cp:coreProperties>
</file>